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4" autoAdjust="0"/>
  </p:normalViewPr>
  <p:slideViewPr>
    <p:cSldViewPr snapToGrid="0">
      <p:cViewPr varScale="1">
        <p:scale>
          <a:sx n="70" d="100"/>
          <a:sy n="70" d="100"/>
        </p:scale>
        <p:origin x="1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03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26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7164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1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674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687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588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1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59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682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156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54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41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8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83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53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2FCAF-8F73-4629-B97F-D3DCF31E2637}" type="datetimeFigureOut">
              <a:rPr lang="en-IN" smtClean="0"/>
              <a:t>28-11-2013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653C899-03C3-4CC8-BEB8-93C2F0EDC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94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54267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IN" sz="3600" dirty="0" smtClean="0">
                <a:latin typeface="Calibri" panose="020F0502020204030204" pitchFamily="34" charset="0"/>
              </a:rPr>
              <a:t>Design and Fabrication of Interactive Autonomous Robot as a Research Platform : </a:t>
            </a:r>
            <a:r>
              <a:rPr lang="en-IN" sz="4800" dirty="0" smtClean="0">
                <a:latin typeface="Calibri" panose="020F0502020204030204" pitchFamily="34" charset="0"/>
              </a:rPr>
              <a:t>Robomuse3.0</a:t>
            </a:r>
            <a:endParaRPr lang="en-IN" sz="4800" dirty="0">
              <a:latin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90202"/>
          </a:xfrm>
        </p:spPr>
        <p:txBody>
          <a:bodyPr>
            <a:normAutofit/>
          </a:bodyPr>
          <a:lstStyle/>
          <a:p>
            <a:pPr algn="l"/>
            <a:r>
              <a:rPr lang="en-IN" dirty="0" smtClean="0"/>
              <a:t>                                    Supervisor : Prof. S.K. Saha</a:t>
            </a:r>
          </a:p>
          <a:p>
            <a:pPr algn="l"/>
            <a:r>
              <a:rPr lang="en-IN" dirty="0" smtClean="0"/>
              <a:t>                                      Examiner : Prof. S. Mukherjee</a:t>
            </a:r>
          </a:p>
          <a:p>
            <a:endParaRPr lang="en-IN" dirty="0" smtClean="0"/>
          </a:p>
          <a:p>
            <a:r>
              <a:rPr lang="en-IN" dirty="0" smtClean="0"/>
              <a:t>				By : Vishal Mehta : 2010ME10693</a:t>
            </a:r>
          </a:p>
          <a:p>
            <a:r>
              <a:rPr lang="en-IN" dirty="0" smtClean="0"/>
              <a:t>          				Gaurav Kumar : 2010ME10673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233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Made…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complete motion of robot in field, check for errors</a:t>
            </a:r>
          </a:p>
          <a:p>
            <a:r>
              <a:rPr lang="en-US" dirty="0" smtClean="0"/>
              <a:t>Performed dynamic simulation of robot in software </a:t>
            </a:r>
            <a:r>
              <a:rPr lang="en-US" dirty="0" err="1" smtClean="0"/>
              <a:t>RecurDyn</a:t>
            </a:r>
            <a:endParaRPr lang="en-US" dirty="0" smtClean="0"/>
          </a:p>
          <a:p>
            <a:r>
              <a:rPr lang="en-US" dirty="0" smtClean="0"/>
              <a:t>Obtained displacement, velocity and acceleration of all parts with time</a:t>
            </a:r>
          </a:p>
          <a:p>
            <a:r>
              <a:rPr lang="en-US" dirty="0" smtClean="0"/>
              <a:t>Torque required by motors can be calculated</a:t>
            </a:r>
          </a:p>
          <a:p>
            <a:r>
              <a:rPr lang="en-US" dirty="0" smtClean="0"/>
              <a:t>Fabricated prototype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7" y="304800"/>
            <a:ext cx="12110873" cy="6290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" y="230665"/>
            <a:ext cx="11806073" cy="627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2" y="304801"/>
            <a:ext cx="12066782" cy="6277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8" y="304799"/>
            <a:ext cx="12091847" cy="62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2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My Movi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610" y="297542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86976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 and Objective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188" y="1712976"/>
            <a:ext cx="8915400" cy="3947160"/>
          </a:xfrm>
        </p:spPr>
        <p:txBody>
          <a:bodyPr/>
          <a:lstStyle/>
          <a:p>
            <a:r>
              <a:rPr lang="en-IN" sz="1600" dirty="0" smtClean="0"/>
              <a:t>Design and fabricate </a:t>
            </a:r>
            <a:r>
              <a:rPr lang="en-IN" sz="1600" dirty="0"/>
              <a:t>a 24x7 operational, autonomous mobile robot </a:t>
            </a:r>
          </a:p>
          <a:p>
            <a:r>
              <a:rPr lang="en-US" sz="1600" dirty="0"/>
              <a:t>Prior attempts: Robomuse 1.0, Robomuse 2.0</a:t>
            </a:r>
          </a:p>
          <a:p>
            <a:r>
              <a:rPr lang="en-US" sz="1600" dirty="0"/>
              <a:t>Project Objectives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IN" dirty="0"/>
              <a:t>Study of previous development in this direction at IIT Delhi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IN" dirty="0"/>
              <a:t>Eliminate existent problems in previous design of ROBOMUSE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IN" dirty="0"/>
              <a:t>Make a detailed CAD model of improved version ROBOMUSE </a:t>
            </a:r>
            <a:r>
              <a:rPr lang="en-IN" dirty="0" smtClean="0"/>
              <a:t>3.0 </a:t>
            </a:r>
            <a:endParaRPr lang="en-IN" dirty="0"/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IN" dirty="0"/>
              <a:t>Fabricate and test the newly designed robot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Achieve 90% reliability and low </a:t>
            </a:r>
            <a:r>
              <a:rPr lang="en-US" dirty="0" smtClean="0"/>
              <a:t>maintenance </a:t>
            </a:r>
            <a:endParaRPr lang="en-US" dirty="0"/>
          </a:p>
          <a:p>
            <a:r>
              <a:rPr lang="en-US" sz="1600" dirty="0"/>
              <a:t>Theme: Object based pick and place </a:t>
            </a:r>
            <a:r>
              <a:rPr lang="en-US" sz="1600" dirty="0" smtClean="0"/>
              <a:t>functions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51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441" y="212630"/>
            <a:ext cx="8911687" cy="1280890"/>
          </a:xfrm>
        </p:spPr>
        <p:txBody>
          <a:bodyPr/>
          <a:lstStyle/>
          <a:p>
            <a:r>
              <a:rPr lang="en-IN" dirty="0" smtClean="0"/>
              <a:t>Gantt Chart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986" y="1207008"/>
            <a:ext cx="9670142" cy="5294376"/>
          </a:xfrm>
        </p:spPr>
      </p:pic>
    </p:spTree>
    <p:extLst>
      <p:ext uri="{BB962C8B-B14F-4D97-AF65-F5344CB8AC3E}">
        <p14:creationId xmlns:p14="http://schemas.microsoft.com/office/powerpoint/2010/main" val="120383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Made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Study prior attempts in this direction at IIT Delhi</a:t>
            </a:r>
          </a:p>
          <a:p>
            <a:r>
              <a:rPr lang="en-US" dirty="0" smtClean="0"/>
              <a:t>Identify all possible problems and sources of error and eliminate them</a:t>
            </a:r>
          </a:p>
          <a:p>
            <a:r>
              <a:rPr lang="en-US" dirty="0" smtClean="0"/>
              <a:t>Mechanical problems </a:t>
            </a:r>
          </a:p>
          <a:p>
            <a:r>
              <a:rPr lang="en-US" dirty="0" smtClean="0"/>
              <a:t>Electrical problems</a:t>
            </a:r>
          </a:p>
          <a:p>
            <a:r>
              <a:rPr lang="en-US" dirty="0" smtClean="0"/>
              <a:t>General problems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54224" y="129655"/>
            <a:ext cx="8915400" cy="67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Made…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Studied BTP reports on gripper design and base dimension to avoid toppling</a:t>
            </a:r>
          </a:p>
          <a:p>
            <a:r>
              <a:rPr lang="en-US" dirty="0" smtClean="0"/>
              <a:t>Designed gripper using software SIROD 2.0</a:t>
            </a:r>
          </a:p>
          <a:p>
            <a:r>
              <a:rPr lang="en-US" dirty="0" smtClean="0"/>
              <a:t>Made CAD model of gripper</a:t>
            </a:r>
          </a:p>
          <a:p>
            <a:r>
              <a:rPr lang="en-US" dirty="0" smtClean="0"/>
              <a:t>Performed toppling analysis using software SIROD 2.3</a:t>
            </a:r>
          </a:p>
          <a:p>
            <a:r>
              <a:rPr lang="en-US" dirty="0" smtClean="0"/>
              <a:t>Made CAD model of previous ROBOMUSE with new gripper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39" y="170864"/>
            <a:ext cx="8748354" cy="6202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05" y="365226"/>
            <a:ext cx="6852111" cy="5813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05" y="248292"/>
            <a:ext cx="6615880" cy="6609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36" y="248292"/>
            <a:ext cx="8883150" cy="6264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7" y="218390"/>
            <a:ext cx="9398718" cy="61075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2" y="248292"/>
            <a:ext cx="5650703" cy="65037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89" y="170864"/>
            <a:ext cx="5347855" cy="6503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82588"/>
            <a:ext cx="6852111" cy="66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Made…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gripper with:</a:t>
            </a:r>
          </a:p>
          <a:p>
            <a:pPr lvl="1"/>
            <a:r>
              <a:rPr lang="en-US" dirty="0"/>
              <a:t>Smaller footprint</a:t>
            </a:r>
          </a:p>
          <a:p>
            <a:pPr lvl="1"/>
            <a:r>
              <a:rPr lang="en-US" dirty="0"/>
              <a:t>Chamfered exterior fingers</a:t>
            </a:r>
          </a:p>
          <a:p>
            <a:pPr lvl="1"/>
            <a:r>
              <a:rPr lang="en-US" dirty="0"/>
              <a:t>Minimum finger </a:t>
            </a:r>
            <a:r>
              <a:rPr lang="en-US" dirty="0" smtClean="0"/>
              <a:t>length</a:t>
            </a:r>
          </a:p>
          <a:p>
            <a:r>
              <a:rPr lang="en-US" dirty="0" smtClean="0"/>
              <a:t>Designed two different gripper arms</a:t>
            </a:r>
          </a:p>
          <a:p>
            <a:r>
              <a:rPr lang="en-US" dirty="0" smtClean="0"/>
              <a:t>Turn-table for moving arm</a:t>
            </a:r>
          </a:p>
          <a:p>
            <a:r>
              <a:rPr lang="en-US" dirty="0" smtClean="0"/>
              <a:t>Motor mounting using two bearings and spring coupler</a:t>
            </a:r>
          </a:p>
          <a:p>
            <a:r>
              <a:rPr lang="en-US" dirty="0" smtClean="0"/>
              <a:t>Theoretically calculated torque and RPM requirement of motors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407477"/>
            <a:ext cx="5901645" cy="6198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81" y="407477"/>
            <a:ext cx="8495878" cy="6198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71" y="407477"/>
            <a:ext cx="8749046" cy="6198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257" y="471219"/>
            <a:ext cx="6763657" cy="6071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049" y="841829"/>
            <a:ext cx="7202197" cy="52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Made…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Calculated mass properties, </a:t>
            </a:r>
            <a:r>
              <a:rPr lang="en-US" dirty="0" err="1" smtClean="0"/>
              <a:t>centre</a:t>
            </a:r>
            <a:r>
              <a:rPr lang="en-US" dirty="0" smtClean="0"/>
              <a:t> of mass &amp; moments of inertia using CAD</a:t>
            </a:r>
          </a:p>
          <a:p>
            <a:r>
              <a:rPr lang="en-US" dirty="0" smtClean="0"/>
              <a:t>Stress-strain analysis of critical parts in </a:t>
            </a:r>
            <a:r>
              <a:rPr lang="en-US" dirty="0" err="1" smtClean="0"/>
              <a:t>Solidworks</a:t>
            </a:r>
            <a:r>
              <a:rPr lang="en-US" dirty="0" smtClean="0"/>
              <a:t> </a:t>
            </a:r>
          </a:p>
          <a:p>
            <a:r>
              <a:rPr lang="en-US" dirty="0" smtClean="0"/>
              <a:t>Finalized material and obtained FOS</a:t>
            </a:r>
          </a:p>
          <a:p>
            <a:r>
              <a:rPr lang="en-US" dirty="0" smtClean="0"/>
              <a:t>Applied COWS method for finalizing design:</a:t>
            </a:r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27" y="391523"/>
            <a:ext cx="4788444" cy="5958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44" y="0"/>
            <a:ext cx="7061598" cy="6875174"/>
          </a:xfrm>
          <a:prstGeom prst="rect">
            <a:avLst/>
          </a:prstGeom>
        </p:spPr>
      </p:pic>
      <p:pic>
        <p:nvPicPr>
          <p:cNvPr id="6" name="Picture 5" descr="H:\Acads 7th sem\BTP\turntable+gripper  assembly\Analysis\4-bar stress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841828"/>
            <a:ext cx="8665027" cy="486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:\Acads 7th sem\BTP\turntable+gripper  assembly\Analysis\4-bar strain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841828"/>
            <a:ext cx="8543244" cy="486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6634" y="1059543"/>
            <a:ext cx="10668401" cy="50360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789" y="676605"/>
            <a:ext cx="8653097" cy="5521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8788" y="523238"/>
            <a:ext cx="8783726" cy="6081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1149" y="232346"/>
            <a:ext cx="7741138" cy="63534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1030" y="675522"/>
            <a:ext cx="8368960" cy="57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9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31152"/>
          </a:xfrm>
        </p:spPr>
      </p:pic>
    </p:spTree>
    <p:extLst>
      <p:ext uri="{BB962C8B-B14F-4D97-AF65-F5344CB8AC3E}">
        <p14:creationId xmlns:p14="http://schemas.microsoft.com/office/powerpoint/2010/main" val="35603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76" y="859536"/>
            <a:ext cx="8906256" cy="5312664"/>
          </a:xfrm>
        </p:spPr>
      </p:pic>
    </p:spTree>
    <p:extLst>
      <p:ext uri="{BB962C8B-B14F-4D97-AF65-F5344CB8AC3E}">
        <p14:creationId xmlns:p14="http://schemas.microsoft.com/office/powerpoint/2010/main" val="10750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426</TotalTime>
  <Words>293</Words>
  <Application>Microsoft Office PowerPoint</Application>
  <PresentationFormat>Widescreen</PresentationFormat>
  <Paragraphs>50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Wisp</vt:lpstr>
      <vt:lpstr>Design and Fabrication of Interactive Autonomous Robot as a Research Platform : Robomuse3.0</vt:lpstr>
      <vt:lpstr>Introduction and Objective</vt:lpstr>
      <vt:lpstr>Gantt Chart</vt:lpstr>
      <vt:lpstr>Progress Made</vt:lpstr>
      <vt:lpstr>Progress Made…</vt:lpstr>
      <vt:lpstr>Progress Made…</vt:lpstr>
      <vt:lpstr>Progress Made…</vt:lpstr>
      <vt:lpstr>PowerPoint Presentation</vt:lpstr>
      <vt:lpstr>PowerPoint Presentation</vt:lpstr>
      <vt:lpstr>Progress Made…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Fabrication of Interactive Autonomous Robot as a Research Platform</dc:title>
  <dc:creator>Wish All</dc:creator>
  <cp:lastModifiedBy>LUCIFER</cp:lastModifiedBy>
  <cp:revision>33</cp:revision>
  <dcterms:created xsi:type="dcterms:W3CDTF">2013-11-27T18:37:01Z</dcterms:created>
  <dcterms:modified xsi:type="dcterms:W3CDTF">2013-11-28T11:36:09Z</dcterms:modified>
</cp:coreProperties>
</file>